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44B12-64D7-475A-AF1F-B11C7879F59F}" type="datetimeFigureOut">
              <a:rPr lang="en-US" smtClean="0"/>
              <a:t>10/25/2012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C2E0D-87D1-4360-8750-486801B90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131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44B12-64D7-475A-AF1F-B11C7879F59F}" type="datetimeFigureOut">
              <a:rPr lang="en-US" smtClean="0"/>
              <a:t>10/25/2012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C2E0D-87D1-4360-8750-486801B90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543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44B12-64D7-475A-AF1F-B11C7879F59F}" type="datetimeFigureOut">
              <a:rPr lang="en-US" smtClean="0"/>
              <a:t>10/25/2012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C2E0D-87D1-4360-8750-486801B90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448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44B12-64D7-475A-AF1F-B11C7879F59F}" type="datetimeFigureOut">
              <a:rPr lang="en-US" smtClean="0"/>
              <a:t>10/25/2012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C2E0D-87D1-4360-8750-486801B90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153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44B12-64D7-475A-AF1F-B11C7879F59F}" type="datetimeFigureOut">
              <a:rPr lang="en-US" smtClean="0"/>
              <a:t>10/25/2012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C2E0D-87D1-4360-8750-486801B90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233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44B12-64D7-475A-AF1F-B11C7879F59F}" type="datetimeFigureOut">
              <a:rPr lang="en-US" smtClean="0"/>
              <a:t>10/25/2012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C2E0D-87D1-4360-8750-486801B90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459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44B12-64D7-475A-AF1F-B11C7879F59F}" type="datetimeFigureOut">
              <a:rPr lang="en-US" smtClean="0"/>
              <a:t>10/25/2012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C2E0D-87D1-4360-8750-486801B90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737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44B12-64D7-475A-AF1F-B11C7879F59F}" type="datetimeFigureOut">
              <a:rPr lang="en-US" smtClean="0"/>
              <a:t>10/25/2012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C2E0D-87D1-4360-8750-486801B90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323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44B12-64D7-475A-AF1F-B11C7879F59F}" type="datetimeFigureOut">
              <a:rPr lang="en-US" smtClean="0"/>
              <a:t>10/25/2012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C2E0D-87D1-4360-8750-486801B90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002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44B12-64D7-475A-AF1F-B11C7879F59F}" type="datetimeFigureOut">
              <a:rPr lang="en-US" smtClean="0"/>
              <a:t>10/25/2012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C2E0D-87D1-4360-8750-486801B90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296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44B12-64D7-475A-AF1F-B11C7879F59F}" type="datetimeFigureOut">
              <a:rPr lang="en-US" smtClean="0"/>
              <a:t>10/25/2012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C2E0D-87D1-4360-8750-486801B90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676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E44B12-64D7-475A-AF1F-B11C7879F59F}" type="datetimeFigureOut">
              <a:rPr lang="en-US" smtClean="0"/>
              <a:t>10/25/2012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1C2E0D-87D1-4360-8750-486801B90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532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9" t="28790" r="27696" b="10760"/>
          <a:stretch/>
        </p:blipFill>
        <p:spPr bwMode="auto">
          <a:xfrm>
            <a:off x="36163" y="784204"/>
            <a:ext cx="9107837" cy="6112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64" t="23305" r="23647" b="47785"/>
          <a:stretch/>
        </p:blipFill>
        <p:spPr bwMode="auto">
          <a:xfrm rot="16200000">
            <a:off x="1311580" y="-1275418"/>
            <a:ext cx="914400" cy="3465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4195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2012-10-25T11:19:51Z</dcterms:created>
  <dcterms:modified xsi:type="dcterms:W3CDTF">2012-10-25T11:23:22Z</dcterms:modified>
</cp:coreProperties>
</file>